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84" r:id="rId3"/>
    <p:sldId id="285" r:id="rId4"/>
    <p:sldId id="286" r:id="rId5"/>
    <p:sldId id="287" r:id="rId6"/>
    <p:sldId id="288" r:id="rId7"/>
    <p:sldId id="258" r:id="rId8"/>
    <p:sldId id="268" r:id="rId9"/>
    <p:sldId id="263" r:id="rId10"/>
    <p:sldId id="283" r:id="rId11"/>
    <p:sldId id="290" r:id="rId12"/>
    <p:sldId id="291" r:id="rId13"/>
    <p:sldId id="275" r:id="rId14"/>
    <p:sldId id="276" r:id="rId15"/>
    <p:sldId id="277" r:id="rId16"/>
    <p:sldId id="278" r:id="rId17"/>
    <p:sldId id="289" r:id="rId18"/>
    <p:sldId id="292" r:id="rId19"/>
    <p:sldId id="293" r:id="rId20"/>
    <p:sldId id="294" r:id="rId21"/>
    <p:sldId id="295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302" autoAdjust="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2.jpeg>
</file>

<file path=ppt/media/image4.pn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1/11/2020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263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340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68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688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399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0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99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24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332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1/11/2020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909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4957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704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49" r:id="rId5"/>
    <p:sldLayoutId id="2147483755" r:id="rId6"/>
    <p:sldLayoutId id="2147483756" r:id="rId7"/>
    <p:sldLayoutId id="2147483746" r:id="rId8"/>
    <p:sldLayoutId id="2147483747" r:id="rId9"/>
    <p:sldLayoutId id="2147483748" r:id="rId10"/>
    <p:sldLayoutId id="214748375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66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search?rlz=1C1SQJL_ruBY863BY863&amp;sxsrf=ACYBGNT0RW48BuLZd4m14z9-1-39n_06Wg:1578726526166&amp;q=Tones+and+I&amp;stick=H4sIAAAAAAAAAONgVuLVT9c3NEzLLrSsKs_IWMTKHZKfl1qskJiXouAJANphHfYfAAAA&amp;sa=X&amp;ved=2ahUKEwjxnqjO_vrmAhVFzqYKHftmClMQMTAAegQIDBAF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llboard.com/articles/columns/pop/8542699/tones-and-i-dance-monkey-hot-100-interview" TargetMode="External"/><Relationship Id="rId2" Type="http://schemas.openxmlformats.org/officeDocument/2006/relationships/hyperlink" Target="https://genius.com/albums/Tones-and-i/The-kids-are-coming-ep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instagram.com/p/BpOxD4_hjyq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>
            <a:extLst>
              <a:ext uri="{FF2B5EF4-FFF2-40B4-BE49-F238E27FC236}">
                <a16:creationId xmlns:a16="http://schemas.microsoft.com/office/drawing/2014/main" id="{E663AEB0-7501-4E40-96E8-D801D82B22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00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8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10F46-C8FF-4258-A2FB-DAACB354B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English lessons</a:t>
            </a:r>
            <a:br>
              <a:rPr lang="ru-RU" sz="4400" dirty="0">
                <a:solidFill>
                  <a:schemeClr val="tx1"/>
                </a:solidFill>
              </a:rPr>
            </a:br>
            <a:r>
              <a:rPr lang="ru-RU" sz="4400" dirty="0">
                <a:solidFill>
                  <a:schemeClr val="tx1"/>
                </a:solidFill>
              </a:rPr>
              <a:t>№</a:t>
            </a:r>
            <a:r>
              <a:rPr lang="en-US" sz="4400" dirty="0">
                <a:solidFill>
                  <a:schemeClr val="tx1"/>
                </a:solidFill>
              </a:rPr>
              <a:t>11</a:t>
            </a:r>
            <a:endParaRPr lang="ru-RU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063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DF8C3F7-AAF5-4790-98EF-578CAB527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375" y="1504950"/>
            <a:ext cx="10001250" cy="38481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6E61D7B-2736-49A5-8A41-F1774116DBE6}"/>
              </a:ext>
            </a:extLst>
          </p:cNvPr>
          <p:cNvSpPr/>
          <p:nvPr/>
        </p:nvSpPr>
        <p:spPr>
          <a:xfrm>
            <a:off x="5825766" y="2677212"/>
            <a:ext cx="1421193" cy="282804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4FE1313-2216-4253-BE61-5DD375BC9C9E}"/>
              </a:ext>
            </a:extLst>
          </p:cNvPr>
          <p:cNvSpPr/>
          <p:nvPr/>
        </p:nvSpPr>
        <p:spPr>
          <a:xfrm>
            <a:off x="3065283" y="2960016"/>
            <a:ext cx="1421193" cy="282804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D9BC76F-387F-4235-AFFD-45DCF919211D}"/>
              </a:ext>
            </a:extLst>
          </p:cNvPr>
          <p:cNvSpPr/>
          <p:nvPr/>
        </p:nvSpPr>
        <p:spPr>
          <a:xfrm>
            <a:off x="6253114" y="3466707"/>
            <a:ext cx="1421193" cy="282804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89E881F-A955-446E-8AD2-50F3BA42F036}"/>
              </a:ext>
            </a:extLst>
          </p:cNvPr>
          <p:cNvSpPr/>
          <p:nvPr/>
        </p:nvSpPr>
        <p:spPr>
          <a:xfrm>
            <a:off x="3332376" y="4015131"/>
            <a:ext cx="1421193" cy="282804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E5DACF3-AE2C-4054-8ED6-46DEF6CA3A72}"/>
              </a:ext>
            </a:extLst>
          </p:cNvPr>
          <p:cNvSpPr/>
          <p:nvPr/>
        </p:nvSpPr>
        <p:spPr>
          <a:xfrm>
            <a:off x="6716599" y="5070246"/>
            <a:ext cx="1421193" cy="282804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2376B69-111F-4DC6-9383-4195025DA1F0}"/>
              </a:ext>
            </a:extLst>
          </p:cNvPr>
          <p:cNvSpPr/>
          <p:nvPr/>
        </p:nvSpPr>
        <p:spPr>
          <a:xfrm>
            <a:off x="3645031" y="4542688"/>
            <a:ext cx="1421193" cy="282804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4801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1FCAE33-FD3E-4EC2-A4DC-7DA93D3D1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613"/>
            <a:ext cx="12192000" cy="630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206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DCA81F4-A47F-4BD8-A8D9-A0C0F2CD6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53" y="0"/>
            <a:ext cx="116596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59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9FB75E-F554-421F-938B-618F85FDB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7" y="109537"/>
            <a:ext cx="10563225" cy="663892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25D1395-DEED-42B1-A4F7-74297FFE9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587" y="1735916"/>
            <a:ext cx="9725025" cy="1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521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1A39FA6-6062-443A-BC54-8576CABE7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367" y="525642"/>
            <a:ext cx="10766049" cy="43704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407537-7AEA-441A-A13F-B5B28A9CE491}"/>
              </a:ext>
            </a:extLst>
          </p:cNvPr>
          <p:cNvSpPr txBox="1"/>
          <p:nvPr/>
        </p:nvSpPr>
        <p:spPr>
          <a:xfrm>
            <a:off x="697584" y="744718"/>
            <a:ext cx="20361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Event</a:t>
            </a:r>
          </a:p>
          <a:p>
            <a:r>
              <a:rPr lang="en-US" dirty="0"/>
              <a:t>Exhibitor</a:t>
            </a:r>
          </a:p>
          <a:p>
            <a:r>
              <a:rPr lang="en-US" dirty="0"/>
              <a:t>Delegates</a:t>
            </a:r>
          </a:p>
          <a:p>
            <a:endParaRPr lang="en-US" dirty="0"/>
          </a:p>
          <a:p>
            <a:r>
              <a:rPr lang="en-US" dirty="0"/>
              <a:t>Talks</a:t>
            </a:r>
          </a:p>
          <a:p>
            <a:r>
              <a:rPr lang="en-US" dirty="0"/>
              <a:t>Workshops</a:t>
            </a:r>
          </a:p>
          <a:p>
            <a:endParaRPr lang="en-US" dirty="0"/>
          </a:p>
          <a:p>
            <a:r>
              <a:rPr lang="en-US" dirty="0"/>
              <a:t>venue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1767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75A8CC-8793-4B38-861F-1024C2E69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1749"/>
            <a:ext cx="12192000" cy="359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54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481B93D-C936-4E56-BB16-A924D5B20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3219"/>
            <a:ext cx="12192000" cy="269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84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A1E034F-66D7-4302-8B65-CC5D4E71C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8524"/>
            <a:ext cx="12192000" cy="28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717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4CE154A-308C-4DF5-B1FA-AE7BA6494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9740"/>
            <a:ext cx="12192000" cy="379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881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2422744-4780-4F68-95F2-E3430D32F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1730"/>
            <a:ext cx="12192000" cy="409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91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0866E6F-E480-456A-902B-B4D2A6D5EFD9}"/>
              </a:ext>
            </a:extLst>
          </p:cNvPr>
          <p:cNvSpPr/>
          <p:nvPr/>
        </p:nvSpPr>
        <p:spPr>
          <a:xfrm>
            <a:off x="936394" y="819489"/>
            <a:ext cx="833015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On the twenty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ninth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 of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D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ecember we went abroad, to Vilnius. My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parents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 purchased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for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 my, very good and expensive sport shoes.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For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 my brother - Pavel, they   pur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c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ha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s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ed a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head set 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but we were </a:t>
            </a:r>
            <a:r>
              <a:rPr lang="en-US" sz="2400" strike="sngStrike" dirty="0">
                <a:solidFill>
                  <a:srgbClr val="222222"/>
                </a:solidFill>
                <a:latin typeface="Arial" panose="020B0604020202020204" pitchFamily="34" charset="0"/>
              </a:rPr>
              <a:t>been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 able to purchase in one set,  also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a 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keyboard and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a 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mouse. When we were in MacDonald, I spilled a Cola drink. On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the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 New Year Day, we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opened 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a champagne, the cat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got 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afraid and ran away 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to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 another room. At eleven th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ir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ty we went to the fir-tree. We cam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e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 back at three a.m. It was intere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s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ting. It was a New Year celebr</a:t>
            </a:r>
            <a:r>
              <a:rPr lang="en-US" sz="2400" b="1" dirty="0">
                <a:solidFill>
                  <a:srgbClr val="222222"/>
                </a:solidFill>
                <a:latin typeface="Arial" panose="020B0604020202020204" pitchFamily="34" charset="0"/>
              </a:rPr>
              <a:t>ation</a:t>
            </a:r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. 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1875719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CF569DA-17A8-4C43-8FC0-66E91C58B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7160" y="1175871"/>
            <a:ext cx="12192000" cy="243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484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4995A74-5A85-46B6-A499-AEB990D43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17" y="904470"/>
            <a:ext cx="11378926" cy="28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28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0BAD810-D808-4799-AD7C-FC1B9A09D117}"/>
              </a:ext>
            </a:extLst>
          </p:cNvPr>
          <p:cNvSpPr/>
          <p:nvPr/>
        </p:nvSpPr>
        <p:spPr>
          <a:xfrm>
            <a:off x="1115504" y="728151"/>
            <a:ext cx="9574491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222222"/>
                </a:solidFill>
                <a:latin typeface="Arial" panose="020B0604020202020204" pitchFamily="34" charset="0"/>
              </a:rPr>
              <a:t>6 января мы с женой ездили в Минск. Я ездил по рабочим вопросам, а жена лечить зубы. Погода была не очень хорошая, соответственно дорога была сложная, шел мокрый снег с дождем, температура была -3, но гололеда не было. По дороге мы слушали песню группы </a:t>
            </a:r>
            <a:r>
              <a:rPr lang="ru-RU" dirty="0" err="1">
                <a:solidFill>
                  <a:srgbClr val="222222"/>
                </a:solidFill>
                <a:latin typeface="Arial" panose="020B0604020202020204" pitchFamily="34" charset="0"/>
              </a:rPr>
              <a:t>Дэнс</a:t>
            </a:r>
            <a:r>
              <a:rPr lang="ru-RU" dirty="0">
                <a:solidFill>
                  <a:srgbClr val="222222"/>
                </a:solidFill>
                <a:latin typeface="Arial" panose="020B0604020202020204" pitchFamily="34" charset="0"/>
              </a:rPr>
              <a:t> Манки “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Tone and I”. </a:t>
            </a:r>
            <a:r>
              <a:rPr lang="ru-RU" dirty="0">
                <a:solidFill>
                  <a:srgbClr val="222222"/>
                </a:solidFill>
                <a:latin typeface="Arial" panose="020B0604020202020204" pitchFamily="34" charset="0"/>
              </a:rPr>
              <a:t>Я перевел эту песню, как о том что кто-то заболел и скоро умрёт или умер, но как оказалось текст песни был совсем о другом. У зубного врача мы были около 3 часов, затем заехали в гости к знакомым, и около полночи поехали домой. В Островец мы  вернулись около 2 часов ночи.</a:t>
            </a:r>
            <a:br>
              <a:rPr lang="ru-RU" dirty="0"/>
            </a:br>
            <a:br>
              <a:rPr lang="ru-RU" dirty="0"/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On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the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sixth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of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January me and my wife went to Minsk. I went </a:t>
            </a:r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because of my private works questions,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and my wife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wanted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to visit a dentist. The weather was not very well / good, the road was difficult, it was snowing and raining, the temperature was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minus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3 degree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s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, but it was no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t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slippery.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On our way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, we were listening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to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a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s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o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ng ‘Tones and I’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by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the group Dance Monkey. I translated the song like about someone is sick and will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be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dead soon or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has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already died, but really the translation of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the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song was completely different. </a:t>
            </a:r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By the dentist we were been about 3 hours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We spent about 3 hours at the dentist’s.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Then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we met our friends and approximately about midnight we went back </a:t>
            </a:r>
            <a:r>
              <a:rPr lang="en-US" strike="sngStrike" dirty="0">
                <a:solidFill>
                  <a:srgbClr val="222222"/>
                </a:solidFill>
                <a:latin typeface="Arial" panose="020B0604020202020204" pitchFamily="34" charset="0"/>
              </a:rPr>
              <a:t>to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home. We arrived in </a:t>
            </a:r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Ostrovets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at about 2 o’clock in the morning.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2815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80D39F3-58EC-438C-ABA3-2AF0CFA217FD}"/>
              </a:ext>
            </a:extLst>
          </p:cNvPr>
          <p:cNvSpPr/>
          <p:nvPr/>
        </p:nvSpPr>
        <p:spPr>
          <a:xfrm>
            <a:off x="1641231" y="454595"/>
            <a:ext cx="10550769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Dance Monkey</a:t>
            </a:r>
          </a:p>
          <a:p>
            <a:r>
              <a:rPr lang="en-US" dirty="0">
                <a:solidFill>
                  <a:srgbClr val="660099"/>
                </a:solidFill>
                <a:latin typeface="arial" panose="020B0604020202020204" pitchFamily="34" charset="0"/>
                <a:hlinkClick r:id="rId2"/>
              </a:rPr>
              <a:t>Tones and I</a:t>
            </a:r>
            <a:endParaRPr lang="en-US" dirty="0">
              <a:solidFill>
                <a:srgbClr val="70757A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They say oh my god I see the way you shine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Take your hand, my dear, and place them both in mine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You know you stopped me dead when I was passing by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And now I beg to see you dance just one more time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Ooh I see you, see you, see you every time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And oh my I, I like your style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You, you make me, make me, make me </a:t>
            </a:r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wanna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cry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And now I beg to see you dance just one more time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So I say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Dance for me, dance for me, dance for me, oh, oh, oh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I've never seen anybody do the things you do before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They say move for me, move for me, move for me, ay, ay, ay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And when you're done I'll make you do it all again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I said oh my god I see you walking by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Take my hands, my dear, and look me in my eyes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Just like a monkey I've been dancing my whole life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And you just beg to see me dance just one more time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Ooh I see you, see you, see you every time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And oh my I, I like your style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You, you make me, make me, make me </a:t>
            </a:r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wanna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cry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And now I beg to see you dance just one more time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So I say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69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6824492-2563-418B-863B-A496E5245FC1}"/>
              </a:ext>
            </a:extLst>
          </p:cNvPr>
          <p:cNvSpPr/>
          <p:nvPr/>
        </p:nvSpPr>
        <p:spPr>
          <a:xfrm>
            <a:off x="914399" y="470496"/>
            <a:ext cx="10269415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Dance for me, dance for me, dance for me, oh, oh, oh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I've never seen anybody do the things you do before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They say move for me, move for me, move for me, ay, ay, ay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And when you're done I'll make you do it all again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They say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Dance for me, dance for me, dance for me, oh, oh, oh, oh, oh, oh, oh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I've never seen anybody do the things you do before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They say move for me, move for me, move for me, ay, ay, ay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And when you're done I'll make you do it all again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Ooh (all again, all again)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Woah-oh, woah-oh, oh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Ooh (all again, all again)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Ah </a:t>
            </a:r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ah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, ah </a:t>
            </a:r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ah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, ay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They say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Dance for me, dance for me, dance for me, oh, oh, oh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I've never seen anybody do the things you do before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They say move for me, move for me, move for me, ay, ay, ay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And when you're done I'll make you do it all again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They say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Dance for me, dance for me, dance for me, oh, oh, oh, oh, oh, oh, oh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I've never seen anybody do the things you do before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They say move for me, move for me, move for me, ay, ay, ay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And when you're done I'll make you do it all again</a:t>
            </a:r>
            <a:b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All again</a:t>
            </a:r>
          </a:p>
        </p:txBody>
      </p:sp>
    </p:spTree>
    <p:extLst>
      <p:ext uri="{BB962C8B-B14F-4D97-AF65-F5344CB8AC3E}">
        <p14:creationId xmlns:p14="http://schemas.microsoft.com/office/powerpoint/2010/main" val="2295215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DD125E6-EBA6-41B0-A30F-B25574DBA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507" y="582067"/>
            <a:ext cx="10105293" cy="56938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“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Dance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Monkey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”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is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a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song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by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Australian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singer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Tones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and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I,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released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as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the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second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single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from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her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debut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EP 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2"/>
              </a:rPr>
              <a:t>The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2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2"/>
              </a:rPr>
              <a:t>Kids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2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2"/>
              </a:rPr>
              <a:t>Are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2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2"/>
              </a:rPr>
              <a:t>Coming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.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In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the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track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,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Tones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sings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about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the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struggles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of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being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a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musical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performer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,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inspired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by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her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experiences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as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a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busker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.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She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explained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to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 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3"/>
              </a:rPr>
              <a:t>Billboard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:</a:t>
            </a:r>
            <a:endParaRPr kumimoji="0" lang="ru-RU" altLang="ru-RU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It’s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about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moment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where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felt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frustrated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about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people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patience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anymore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[…]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you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replace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‘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dance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’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‘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,’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it’s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pretty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self-explanatory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I’ve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literally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turned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quotes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people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say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into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lyrics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they’re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very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[…]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night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where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people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just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wouldn’t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I’d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busking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seven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eight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hours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done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six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encores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many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people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inspired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moment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just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make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bullshit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try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give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you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hope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Every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person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swears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black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blue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their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kids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’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lives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they’re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someone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they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can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they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never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“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Dance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Monkey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”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was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 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3"/>
              </a:rPr>
              <a:t>written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3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3"/>
              </a:rPr>
              <a:t>in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3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3"/>
              </a:rPr>
              <a:t>October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3"/>
              </a:rPr>
              <a:t> 2018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,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at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her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manager’s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house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.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Tones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posted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a 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4"/>
              </a:rPr>
              <a:t>video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4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4"/>
              </a:rPr>
              <a:t>of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4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4"/>
              </a:rPr>
              <a:t>herself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4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4"/>
              </a:rPr>
              <a:t>performing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4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4"/>
              </a:rPr>
              <a:t>the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4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7D8FE8"/>
                </a:solidFill>
                <a:effectLst/>
                <a:latin typeface="Programme"/>
                <a:hlinkClick r:id="rId4"/>
              </a:rPr>
              <a:t>track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 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the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day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she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wrote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it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Programme"/>
              </a:rPr>
              <a:t>.</a:t>
            </a:r>
            <a:endParaRPr kumimoji="0" lang="ru-RU" altLang="ru-RU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089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76" y="299523"/>
            <a:ext cx="10378351" cy="5223396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6417425" y="1803862"/>
            <a:ext cx="457200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3188451" y="2103120"/>
            <a:ext cx="457200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4222000" y="2402378"/>
            <a:ext cx="457200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3834072" y="3003666"/>
            <a:ext cx="457200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3351931" y="4721112"/>
            <a:ext cx="893100" cy="29925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2185380" y="4112277"/>
            <a:ext cx="616009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3164896" y="4112277"/>
            <a:ext cx="616009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4838525" y="4391126"/>
            <a:ext cx="616009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6143147" y="4383309"/>
            <a:ext cx="616009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2590017" y="5005234"/>
            <a:ext cx="893100" cy="29925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B870C11E-F609-4753-8F36-F0F30332195F}"/>
              </a:ext>
            </a:extLst>
          </p:cNvPr>
          <p:cNvSpPr/>
          <p:nvPr/>
        </p:nvSpPr>
        <p:spPr>
          <a:xfrm>
            <a:off x="4144412" y="3825876"/>
            <a:ext cx="893100" cy="29925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C18AA8F-2D13-4F67-9774-89B2339453D6}"/>
              </a:ext>
            </a:extLst>
          </p:cNvPr>
          <p:cNvSpPr/>
          <p:nvPr/>
        </p:nvSpPr>
        <p:spPr>
          <a:xfrm>
            <a:off x="5605851" y="4125134"/>
            <a:ext cx="616009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B04584BF-4F57-42E1-90A5-D8ECFE3F9062}"/>
              </a:ext>
            </a:extLst>
          </p:cNvPr>
          <p:cNvSpPr/>
          <p:nvPr/>
        </p:nvSpPr>
        <p:spPr>
          <a:xfrm>
            <a:off x="4653757" y="4956376"/>
            <a:ext cx="616009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6764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552450"/>
            <a:ext cx="9588062" cy="4686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33475" y="5524500"/>
            <a:ext cx="60651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Grumble –</a:t>
            </a:r>
            <a:r>
              <a:rPr lang="ru-RU" dirty="0"/>
              <a:t> ворчать			</a:t>
            </a:r>
            <a:r>
              <a:rPr lang="en-US" dirty="0"/>
              <a:t>giggle – </a:t>
            </a:r>
            <a:r>
              <a:rPr lang="ru-RU" dirty="0"/>
              <a:t>хихикать</a:t>
            </a:r>
          </a:p>
          <a:p>
            <a:r>
              <a:rPr lang="en-US" dirty="0"/>
              <a:t>Grosgrain – </a:t>
            </a:r>
            <a:r>
              <a:rPr lang="ru-RU" dirty="0"/>
              <a:t>шелковый поплин	</a:t>
            </a:r>
            <a:r>
              <a:rPr lang="en-US" dirty="0"/>
              <a:t>disgraceful - </a:t>
            </a:r>
            <a:r>
              <a:rPr lang="ru-RU" dirty="0"/>
              <a:t>позорный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BDBD588-B427-4C19-8020-4C405C219C25}"/>
              </a:ext>
            </a:extLst>
          </p:cNvPr>
          <p:cNvSpPr/>
          <p:nvPr/>
        </p:nvSpPr>
        <p:spPr>
          <a:xfrm>
            <a:off x="1940284" y="4498776"/>
            <a:ext cx="616009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13867B6-3332-480C-9EC2-FDAB9D58FAB7}"/>
              </a:ext>
            </a:extLst>
          </p:cNvPr>
          <p:cNvSpPr/>
          <p:nvPr/>
        </p:nvSpPr>
        <p:spPr>
          <a:xfrm flipV="1">
            <a:off x="2413195" y="4199518"/>
            <a:ext cx="616009" cy="29925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A5CC96C-3571-4D9C-AF72-4BE5D78A93F4}"/>
              </a:ext>
            </a:extLst>
          </p:cNvPr>
          <p:cNvSpPr/>
          <p:nvPr/>
        </p:nvSpPr>
        <p:spPr>
          <a:xfrm>
            <a:off x="4045604" y="1857080"/>
            <a:ext cx="616009" cy="3361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AD8D186-B8E3-421C-897E-0FD4BB7BEC5B}"/>
              </a:ext>
            </a:extLst>
          </p:cNvPr>
          <p:cNvSpPr/>
          <p:nvPr/>
        </p:nvSpPr>
        <p:spPr>
          <a:xfrm>
            <a:off x="6385021" y="3865557"/>
            <a:ext cx="616009" cy="31010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FAE92E3-2711-43AC-883D-55F7E1B8A4B4}"/>
              </a:ext>
            </a:extLst>
          </p:cNvPr>
          <p:cNvSpPr/>
          <p:nvPr/>
        </p:nvSpPr>
        <p:spPr>
          <a:xfrm>
            <a:off x="2461895" y="3609560"/>
            <a:ext cx="1035449" cy="31010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FE48DFA-DC36-4DE8-9FE1-1B0C102949C0}"/>
              </a:ext>
            </a:extLst>
          </p:cNvPr>
          <p:cNvSpPr/>
          <p:nvPr/>
        </p:nvSpPr>
        <p:spPr>
          <a:xfrm>
            <a:off x="2413195" y="2681173"/>
            <a:ext cx="1035449" cy="31010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45C8667-F272-4595-802F-562F440C6A90}"/>
              </a:ext>
            </a:extLst>
          </p:cNvPr>
          <p:cNvSpPr/>
          <p:nvPr/>
        </p:nvSpPr>
        <p:spPr>
          <a:xfrm>
            <a:off x="1940284" y="2135420"/>
            <a:ext cx="1035449" cy="310101"/>
          </a:xfrm>
          <a:prstGeom prst="rect">
            <a:avLst/>
          </a:prstGeom>
          <a:solidFill>
            <a:schemeClr val="tx2">
              <a:lumMod val="10000"/>
              <a:lumOff val="9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3739282-40F1-4E29-99A9-1B15A535E011}"/>
              </a:ext>
            </a:extLst>
          </p:cNvPr>
          <p:cNvSpPr/>
          <p:nvPr/>
        </p:nvSpPr>
        <p:spPr>
          <a:xfrm>
            <a:off x="5932282" y="2109421"/>
            <a:ext cx="616009" cy="3361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ACDA606-C4F7-49C9-AAD3-B901DF8A9741}"/>
              </a:ext>
            </a:extLst>
          </p:cNvPr>
          <p:cNvSpPr/>
          <p:nvPr/>
        </p:nvSpPr>
        <p:spPr>
          <a:xfrm>
            <a:off x="8435353" y="2445521"/>
            <a:ext cx="616009" cy="3361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7E5BD6EE-E1CB-44CA-8D72-A4F83B7993E6}"/>
              </a:ext>
            </a:extLst>
          </p:cNvPr>
          <p:cNvSpPr/>
          <p:nvPr/>
        </p:nvSpPr>
        <p:spPr>
          <a:xfrm>
            <a:off x="6875812" y="2445521"/>
            <a:ext cx="616009" cy="3361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4854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2E88BED-57BB-4394-9F46-DD282ECF0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940" y="104923"/>
            <a:ext cx="10648950" cy="5705475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480D94C-3811-42F7-B351-212027878A1D}"/>
              </a:ext>
            </a:extLst>
          </p:cNvPr>
          <p:cNvSpPr/>
          <p:nvPr/>
        </p:nvSpPr>
        <p:spPr>
          <a:xfrm>
            <a:off x="1123676" y="5610462"/>
            <a:ext cx="158229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err="1"/>
              <a:t>jeremiah</a:t>
            </a:r>
            <a:endParaRPr lang="ru-RU" sz="3200" dirty="0"/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42636CFF-FFED-4BF3-A224-906D0E870E9C}"/>
              </a:ext>
            </a:extLst>
          </p:cNvPr>
          <p:cNvCxnSpPr/>
          <p:nvPr/>
        </p:nvCxnSpPr>
        <p:spPr>
          <a:xfrm>
            <a:off x="2450969" y="4534293"/>
            <a:ext cx="8389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004BB2F5-0063-4A62-92C3-52D88E6A24EC}"/>
              </a:ext>
            </a:extLst>
          </p:cNvPr>
          <p:cNvCxnSpPr>
            <a:cxnSpLocks/>
          </p:cNvCxnSpPr>
          <p:nvPr/>
        </p:nvCxnSpPr>
        <p:spPr>
          <a:xfrm>
            <a:off x="2286476" y="4271914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C4A3D737-A6BD-4AFE-8EEB-A0522DB29DDA}"/>
              </a:ext>
            </a:extLst>
          </p:cNvPr>
          <p:cNvCxnSpPr>
            <a:cxnSpLocks/>
          </p:cNvCxnSpPr>
          <p:nvPr/>
        </p:nvCxnSpPr>
        <p:spPr>
          <a:xfrm>
            <a:off x="6464122" y="3952974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5D20B10F-14BA-43BE-9D97-5D0F33C2F8B5}"/>
              </a:ext>
            </a:extLst>
          </p:cNvPr>
          <p:cNvCxnSpPr>
            <a:cxnSpLocks/>
          </p:cNvCxnSpPr>
          <p:nvPr/>
        </p:nvCxnSpPr>
        <p:spPr>
          <a:xfrm>
            <a:off x="5240209" y="4840665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11CA6832-7F95-4768-A376-1BF407D909D8}"/>
              </a:ext>
            </a:extLst>
          </p:cNvPr>
          <p:cNvCxnSpPr>
            <a:cxnSpLocks/>
          </p:cNvCxnSpPr>
          <p:nvPr/>
        </p:nvCxnSpPr>
        <p:spPr>
          <a:xfrm>
            <a:off x="7835246" y="4840665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39B86DED-B902-4672-9028-9D45210DC9F8}"/>
              </a:ext>
            </a:extLst>
          </p:cNvPr>
          <p:cNvCxnSpPr>
            <a:cxnSpLocks/>
          </p:cNvCxnSpPr>
          <p:nvPr/>
        </p:nvCxnSpPr>
        <p:spPr>
          <a:xfrm>
            <a:off x="3289955" y="5181601"/>
            <a:ext cx="77299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FA18E7FB-EC57-4A7E-BE83-49F8EF748A46}"/>
              </a:ext>
            </a:extLst>
          </p:cNvPr>
          <p:cNvCxnSpPr>
            <a:cxnSpLocks/>
          </p:cNvCxnSpPr>
          <p:nvPr/>
        </p:nvCxnSpPr>
        <p:spPr>
          <a:xfrm>
            <a:off x="4724400" y="5447123"/>
            <a:ext cx="144701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93807725-F802-435A-B030-FAA06E2F3927}"/>
              </a:ext>
            </a:extLst>
          </p:cNvPr>
          <p:cNvCxnSpPr>
            <a:cxnSpLocks/>
          </p:cNvCxnSpPr>
          <p:nvPr/>
        </p:nvCxnSpPr>
        <p:spPr>
          <a:xfrm>
            <a:off x="9206370" y="5522539"/>
            <a:ext cx="144701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98D3C169-4C33-430C-9E27-70543DDF78D2}"/>
              </a:ext>
            </a:extLst>
          </p:cNvPr>
          <p:cNvCxnSpPr>
            <a:cxnSpLocks/>
          </p:cNvCxnSpPr>
          <p:nvPr/>
        </p:nvCxnSpPr>
        <p:spPr>
          <a:xfrm>
            <a:off x="9095772" y="2710207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3867E378-7ED5-4246-9C72-FCABF03865AB}"/>
              </a:ext>
            </a:extLst>
          </p:cNvPr>
          <p:cNvCxnSpPr>
            <a:cxnSpLocks/>
          </p:cNvCxnSpPr>
          <p:nvPr/>
        </p:nvCxnSpPr>
        <p:spPr>
          <a:xfrm>
            <a:off x="3869085" y="4271914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AEB4C2A5-14CE-49CD-ADF2-6A0D92774FCD}"/>
              </a:ext>
            </a:extLst>
          </p:cNvPr>
          <p:cNvCxnSpPr>
            <a:cxnSpLocks/>
          </p:cNvCxnSpPr>
          <p:nvPr/>
        </p:nvCxnSpPr>
        <p:spPr>
          <a:xfrm>
            <a:off x="2604393" y="1775382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C3BCAD32-EF1D-4E6C-AB42-7CA534BBDA9F}"/>
              </a:ext>
            </a:extLst>
          </p:cNvPr>
          <p:cNvCxnSpPr>
            <a:cxnSpLocks/>
          </p:cNvCxnSpPr>
          <p:nvPr/>
        </p:nvCxnSpPr>
        <p:spPr>
          <a:xfrm>
            <a:off x="3531291" y="4862661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6EC9FCA9-243D-49DD-AFFB-91A1BCE388BA}"/>
              </a:ext>
            </a:extLst>
          </p:cNvPr>
          <p:cNvCxnSpPr>
            <a:cxnSpLocks/>
          </p:cNvCxnSpPr>
          <p:nvPr/>
        </p:nvCxnSpPr>
        <p:spPr>
          <a:xfrm>
            <a:off x="5240209" y="4939646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6BAC8553-B9AA-444B-B57D-7A33F94B5D53}"/>
              </a:ext>
            </a:extLst>
          </p:cNvPr>
          <p:cNvCxnSpPr>
            <a:cxnSpLocks/>
          </p:cNvCxnSpPr>
          <p:nvPr/>
        </p:nvCxnSpPr>
        <p:spPr>
          <a:xfrm>
            <a:off x="4724399" y="5522539"/>
            <a:ext cx="144701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8AA2142B-C431-454D-856C-F7146FE6D137}"/>
              </a:ext>
            </a:extLst>
          </p:cNvPr>
          <p:cNvCxnSpPr>
            <a:cxnSpLocks/>
          </p:cNvCxnSpPr>
          <p:nvPr/>
        </p:nvCxnSpPr>
        <p:spPr>
          <a:xfrm>
            <a:off x="5092998" y="2097465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23304BC0-A521-4C37-BF80-50CCE1E61241}"/>
              </a:ext>
            </a:extLst>
          </p:cNvPr>
          <p:cNvCxnSpPr>
            <a:cxnSpLocks/>
          </p:cNvCxnSpPr>
          <p:nvPr/>
        </p:nvCxnSpPr>
        <p:spPr>
          <a:xfrm>
            <a:off x="7724648" y="2410121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200C2B01-60F0-445B-845C-80B71FE5F866}"/>
              </a:ext>
            </a:extLst>
          </p:cNvPr>
          <p:cNvCxnSpPr>
            <a:cxnSpLocks/>
          </p:cNvCxnSpPr>
          <p:nvPr/>
        </p:nvCxnSpPr>
        <p:spPr>
          <a:xfrm>
            <a:off x="5651845" y="3624607"/>
            <a:ext cx="137112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93F5F7F9-0C49-4F31-8CC6-AEB501CD6991}"/>
              </a:ext>
            </a:extLst>
          </p:cNvPr>
          <p:cNvCxnSpPr>
            <a:cxnSpLocks/>
          </p:cNvCxnSpPr>
          <p:nvPr/>
        </p:nvCxnSpPr>
        <p:spPr>
          <a:xfrm>
            <a:off x="7567677" y="5475406"/>
            <a:ext cx="144701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1F234909-ECF1-4D63-8EFC-9307F7320117}"/>
              </a:ext>
            </a:extLst>
          </p:cNvPr>
          <p:cNvCxnSpPr>
            <a:cxnSpLocks/>
          </p:cNvCxnSpPr>
          <p:nvPr/>
        </p:nvCxnSpPr>
        <p:spPr>
          <a:xfrm>
            <a:off x="10237510" y="4832811"/>
            <a:ext cx="29537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2580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243641"/>
      </a:dk2>
      <a:lt2>
        <a:srgbClr val="E2E6E8"/>
      </a:lt2>
      <a:accent1>
        <a:srgbClr val="C1998B"/>
      </a:accent1>
      <a:accent2>
        <a:srgbClr val="BA7F88"/>
      </a:accent2>
      <a:accent3>
        <a:srgbClr val="C593B0"/>
      </a:accent3>
      <a:accent4>
        <a:srgbClr val="BA7FBA"/>
      </a:accent4>
      <a:accent5>
        <a:srgbClr val="B396C7"/>
      </a:accent5>
      <a:accent6>
        <a:srgbClr val="897FBA"/>
      </a:accent6>
      <a:hlink>
        <a:srgbClr val="5D8A9A"/>
      </a:hlink>
      <a:folHlink>
        <a:srgbClr val="7F7F7F"/>
      </a:folHlink>
    </a:clrScheme>
    <a:fontScheme name="Savon">
      <a:majorFont>
        <a:latin typeface="Edwardian Script ITC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Bemb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</TotalTime>
  <Words>1207</Words>
  <Application>Microsoft Office PowerPoint</Application>
  <PresentationFormat>Широкоэкранный</PresentationFormat>
  <Paragraphs>30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8" baseType="lpstr">
      <vt:lpstr>Arial</vt:lpstr>
      <vt:lpstr>Arial</vt:lpstr>
      <vt:lpstr>Bembo</vt:lpstr>
      <vt:lpstr>Edwardian Script ITC</vt:lpstr>
      <vt:lpstr>Garamond</vt:lpstr>
      <vt:lpstr>Programme</vt:lpstr>
      <vt:lpstr>SavonVTI</vt:lpstr>
      <vt:lpstr>English lessons №11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English lessons</dc:title>
  <dc:creator>Streamline</dc:creator>
  <cp:lastModifiedBy>Streamline</cp:lastModifiedBy>
  <cp:revision>34</cp:revision>
  <dcterms:created xsi:type="dcterms:W3CDTF">2019-12-14T07:19:40Z</dcterms:created>
  <dcterms:modified xsi:type="dcterms:W3CDTF">2020-01-11T08:51:05Z</dcterms:modified>
</cp:coreProperties>
</file>